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89" r:id="rId2"/>
    <p:sldId id="291" r:id="rId3"/>
    <p:sldId id="292" r:id="rId4"/>
    <p:sldId id="293" r:id="rId5"/>
    <p:sldId id="294" r:id="rId6"/>
    <p:sldId id="29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9E9"/>
    <a:srgbClr val="9B4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499" y="-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033272"/>
            <a:ext cx="5892073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733288"/>
            <a:ext cx="5892071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152" y="793817"/>
            <a:ext cx="5260848" cy="606418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8587" y="207982"/>
            <a:ext cx="266279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6929823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0" y="5420250"/>
            <a:ext cx="69298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477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139696"/>
            <a:ext cx="11253668" cy="42885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0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223554"/>
            <a:ext cx="11430000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6083090"/>
            <a:ext cx="11429999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0694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1218895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178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028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296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886968"/>
            <a:ext cx="11405277" cy="1170432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881" y="2832652"/>
            <a:ext cx="6893719" cy="3508951"/>
          </a:xfrm>
        </p:spPr>
        <p:txBody>
          <a:bodyPr anchor="t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301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7320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923916" y="2452449"/>
            <a:ext cx="7268084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923916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229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69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249959"/>
            <a:ext cx="6440424" cy="52387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918746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24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76" y="749808"/>
            <a:ext cx="644202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0328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875" y="21348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9227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875" y="2944368"/>
            <a:ext cx="6442025" cy="3571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10328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54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42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50307" y="210312"/>
            <a:ext cx="3531437" cy="41336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582299" y="210312"/>
            <a:ext cx="1679642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307" y="1746503"/>
            <a:ext cx="7022592" cy="4806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34576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511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12648"/>
            <a:ext cx="7015483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24951" y="207982"/>
            <a:ext cx="1682496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89594" y="207982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73592" y="0"/>
            <a:ext cx="441721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776883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216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749808"/>
            <a:ext cx="5778227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9163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14093" y="210312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993391"/>
            <a:ext cx="5778227" cy="4559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5416" y="0"/>
            <a:ext cx="5616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6570629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927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412368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10312"/>
            <a:ext cx="2260057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9329" y="210312"/>
            <a:ext cx="1058111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10197" y="210312"/>
            <a:ext cx="440969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4" y="2578609"/>
            <a:ext cx="4130606" cy="3712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0796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66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5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5012355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22674" y="1834524"/>
            <a:ext cx="637872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5816454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918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48371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6"/>
            <a:ext cx="2962656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6437193"/>
            <a:ext cx="4549413" cy="365125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4842106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359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62002"/>
            <a:ext cx="6612786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627" y="2435966"/>
            <a:ext cx="7283725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68" y="762000"/>
            <a:ext cx="4092813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72771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7277100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040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448056"/>
            <a:ext cx="11514759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148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614" y="1700784"/>
            <a:ext cx="3318170" cy="515721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1" y="2130553"/>
            <a:ext cx="7971459" cy="4422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3318170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759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496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914400"/>
            <a:ext cx="10045427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8800" b="0">
                <a:solidFill>
                  <a:schemeClr val="tx2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8000" b="0">
                <a:solidFill>
                  <a:schemeClr val="tx2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7200" b="0">
                <a:solidFill>
                  <a:schemeClr val="tx2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600" b="0">
                <a:solidFill>
                  <a:schemeClr val="tx2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0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3640"/>
            <a:ext cx="2963692" cy="41336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6263640"/>
            <a:ext cx="1921315" cy="41336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491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40220"/>
            <a:ext cx="9299448" cy="1015996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70816"/>
            <a:ext cx="9692640" cy="3872159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8800" cap="all" baseline="0">
                <a:solidFill>
                  <a:schemeClr val="tx2"/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12192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929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679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685800"/>
            <a:ext cx="11256264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73" y="1773857"/>
            <a:ext cx="5349064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773" y="2368476"/>
            <a:ext cx="5349064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96" y="1773857"/>
            <a:ext cx="5349240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96" y="2368476"/>
            <a:ext cx="5349240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2629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9554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86769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7" y="3429001"/>
            <a:ext cx="11253669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46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1270390"/>
            <a:ext cx="7929980" cy="2060888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5" y="3794761"/>
            <a:ext cx="7932765" cy="15310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822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894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935798"/>
            <a:ext cx="11253668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559" y="1707581"/>
            <a:ext cx="11253668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773" y="207982"/>
            <a:ext cx="2963692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0069" y="207982"/>
            <a:ext cx="1921315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fld id="{38734FD5-C690-44B4-A8E8-FD83A7639DE6}" type="datetimeFigureOut">
              <a:rPr lang="en-IN" smtClean="0"/>
              <a:t>16-08-2026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8870" y="207982"/>
            <a:ext cx="546447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fld id="{41CF6403-81AC-4135-B18B-5F5FFEB8EEE9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143C14-E680-3360-0E4D-DA502AF50E8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19797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1" r:id="rId28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A079-8752-C7F2-07E7-056CE28BE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311" y="168881"/>
            <a:ext cx="10289375" cy="665690"/>
          </a:xfrm>
        </p:spPr>
        <p:txBody>
          <a:bodyPr/>
          <a:lstStyle/>
          <a:p>
            <a:pPr algn="ctr"/>
            <a:r>
              <a:rPr lang="en-IN" dirty="0">
                <a:latin typeface="Goudy Old Style" panose="02020502050305020303" pitchFamily="18" charset="0"/>
              </a:rPr>
              <a:t>Srijan bhasha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E8A0-1FF4-E123-B7F1-AD3262019D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69904" y="1118177"/>
            <a:ext cx="8652187" cy="4621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Designed to easily integrate with your existing software</a:t>
            </a:r>
          </a:p>
          <a:p>
            <a:pPr lvl="0"/>
            <a:r>
              <a:rPr lang="en-IN" b="1" dirty="0"/>
              <a:t>Srijan Multilingual Report:</a:t>
            </a:r>
            <a:r>
              <a:rPr lang="en-IN" dirty="0"/>
              <a:t> A versatile solution that converts reports generated by existing software applications into Hindi or any other required regional language, enabling organizations to deliver multilingual reports without modifying their core applications. </a:t>
            </a:r>
          </a:p>
          <a:p>
            <a:pPr lvl="0"/>
            <a:r>
              <a:rPr lang="en-IN" b="1" dirty="0"/>
              <a:t>Srijan Multilingual Bhasha:</a:t>
            </a:r>
            <a:r>
              <a:rPr lang="en-IN" dirty="0"/>
              <a:t> A system-installed plugin for Internet Explorer that enables users to convert the content of existing applications into the required language, supporting seamless multilingual operations. </a:t>
            </a:r>
          </a:p>
          <a:p>
            <a:pPr lvl="0"/>
            <a:r>
              <a:rPr lang="en-IN" b="1" dirty="0"/>
              <a:t>Srijan Multilingual Passbook:</a:t>
            </a:r>
            <a:r>
              <a:rPr lang="en-IN" dirty="0"/>
              <a:t> A client-based multilingual solution designed to generate passbooks in the required language. The solution is delivered with complete documentation, including Installation &amp; Configuration Manual, Customization Manual, and User Manual, along with the necessary installers.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CA6721-DFD1-422E-8BB3-4C15B539DE9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53238" y="168881"/>
            <a:ext cx="338565" cy="36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9050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BBD48-AAD5-2998-700D-02EE37C66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77545-BAAE-AEC6-DDE9-EFF2D42F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53" y="168881"/>
            <a:ext cx="11253668" cy="665690"/>
          </a:xfrm>
        </p:spPr>
        <p:txBody>
          <a:bodyPr/>
          <a:lstStyle/>
          <a:p>
            <a:r>
              <a:rPr lang="en-IN" dirty="0">
                <a:latin typeface="Goudy Old Style" panose="02020502050305020303" pitchFamily="18" charset="0"/>
              </a:rPr>
              <a:t>Srijan bhasha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CBAED-2501-D792-A24C-EE03B5742E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853" y="1005432"/>
            <a:ext cx="2542704" cy="2920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Multilingual Passbook conversion sample of front page: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D555C1-9080-8BAB-FCDC-8F638BC9D241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53238" y="168881"/>
            <a:ext cx="338565" cy="36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03ACBF-735F-BDAC-9676-7B2FB8C30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503" y="904144"/>
            <a:ext cx="3565018" cy="58949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544084-D368-79BA-642B-6E5BAF524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770" y="892874"/>
            <a:ext cx="4070468" cy="589491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EA6A16-7F25-710C-3E4C-2196CFC97B6A}"/>
              </a:ext>
            </a:extLst>
          </p:cNvPr>
          <p:cNvCxnSpPr>
            <a:cxnSpLocks/>
          </p:cNvCxnSpPr>
          <p:nvPr/>
        </p:nvCxnSpPr>
        <p:spPr>
          <a:xfrm>
            <a:off x="7394713" y="3657600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03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67E41-2CAD-68CD-9DEB-F416DD522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F1DC6-7E4E-5846-A83E-9B5BE3A3F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53" y="168881"/>
            <a:ext cx="11253668" cy="665690"/>
          </a:xfrm>
        </p:spPr>
        <p:txBody>
          <a:bodyPr/>
          <a:lstStyle/>
          <a:p>
            <a:r>
              <a:rPr lang="en-IN" dirty="0">
                <a:latin typeface="Goudy Old Style" panose="02020502050305020303" pitchFamily="18" charset="0"/>
              </a:rPr>
              <a:t>Srijan bhasha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639A8-A728-ED59-53EA-69C9958840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852" y="1005432"/>
            <a:ext cx="5912069" cy="44568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dirty="0"/>
              <a:t>Multilingual Passbook conversion sample of transaction page: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7CCBBF-EEFD-AD88-BEC1-AFA6AA38E65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53238" y="168881"/>
            <a:ext cx="338565" cy="36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B9283B-9079-DA94-6A94-46F7CB38B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19" y="2151609"/>
            <a:ext cx="5755441" cy="35037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1A1FDD-C7A0-BE3E-40D7-08CBC0FCF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708" y="2151608"/>
            <a:ext cx="5755441" cy="350375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FA7A09-E576-D3E1-DB0A-D3F71300B9AA}"/>
              </a:ext>
            </a:extLst>
          </p:cNvPr>
          <p:cNvSpPr txBox="1">
            <a:spLocks/>
          </p:cNvSpPr>
          <p:nvPr/>
        </p:nvSpPr>
        <p:spPr>
          <a:xfrm>
            <a:off x="7510219" y="5655364"/>
            <a:ext cx="2828417" cy="445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N" sz="1600" dirty="0"/>
              <a:t>In Hindi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3EC447-3EC4-51E8-04BB-6C7084FFE07D}"/>
              </a:ext>
            </a:extLst>
          </p:cNvPr>
          <p:cNvSpPr txBox="1">
            <a:spLocks/>
          </p:cNvSpPr>
          <p:nvPr/>
        </p:nvSpPr>
        <p:spPr>
          <a:xfrm>
            <a:off x="1533325" y="5655363"/>
            <a:ext cx="3191228" cy="445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N" sz="1600" dirty="0"/>
              <a:t>In English</a:t>
            </a:r>
          </a:p>
        </p:txBody>
      </p:sp>
    </p:spTree>
    <p:extLst>
      <p:ext uri="{BB962C8B-B14F-4D97-AF65-F5344CB8AC3E}">
        <p14:creationId xmlns:p14="http://schemas.microsoft.com/office/powerpoint/2010/main" val="15366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DD419-D961-8A48-656E-688B93957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D3CB0-CC08-A93E-2F2B-78AEC67CA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53" y="168881"/>
            <a:ext cx="11253668" cy="665690"/>
          </a:xfrm>
        </p:spPr>
        <p:txBody>
          <a:bodyPr/>
          <a:lstStyle/>
          <a:p>
            <a:r>
              <a:rPr lang="en-IN" dirty="0">
                <a:latin typeface="Goudy Old Style" panose="02020502050305020303" pitchFamily="18" charset="0"/>
              </a:rPr>
              <a:t>Srijan bhasha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3A716-0552-FD61-6778-A191A1C307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852" y="1005432"/>
            <a:ext cx="5912069" cy="445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Sample report of </a:t>
            </a:r>
            <a:r>
              <a:rPr lang="en-IN" dirty="0" err="1"/>
              <a:t>hindi</a:t>
            </a:r>
            <a:r>
              <a:rPr lang="en-IN" dirty="0"/>
              <a:t> conversion: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364CF-65F1-7F05-8098-32D05DC0C68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53238" y="168881"/>
            <a:ext cx="338565" cy="36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C74C3C6-BF39-848E-768E-7ADC84A0A7EB}"/>
              </a:ext>
            </a:extLst>
          </p:cNvPr>
          <p:cNvSpPr txBox="1">
            <a:spLocks/>
          </p:cNvSpPr>
          <p:nvPr/>
        </p:nvSpPr>
        <p:spPr>
          <a:xfrm>
            <a:off x="7474360" y="6023430"/>
            <a:ext cx="2828417" cy="368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N" sz="1600" dirty="0"/>
              <a:t>In Hindi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0283A87-7352-0E30-234F-BD15205838E2}"/>
              </a:ext>
            </a:extLst>
          </p:cNvPr>
          <p:cNvSpPr txBox="1">
            <a:spLocks/>
          </p:cNvSpPr>
          <p:nvPr/>
        </p:nvSpPr>
        <p:spPr>
          <a:xfrm>
            <a:off x="1497466" y="6023429"/>
            <a:ext cx="3191228" cy="368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N" sz="1600" dirty="0"/>
              <a:t>In English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02BA4C6-2F66-07FC-D74E-9F9CB8C27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45" y="1419014"/>
            <a:ext cx="11168176" cy="522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43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0AFEB-0BA9-50A2-8E57-37DA93449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31DD7-32F4-BA32-12E4-087729B1A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53" y="168881"/>
            <a:ext cx="11253668" cy="665690"/>
          </a:xfrm>
        </p:spPr>
        <p:txBody>
          <a:bodyPr/>
          <a:lstStyle/>
          <a:p>
            <a:r>
              <a:rPr lang="en-IN" dirty="0">
                <a:latin typeface="Goudy Old Style" panose="02020502050305020303" pitchFamily="18" charset="0"/>
              </a:rPr>
              <a:t>Srijan bhasha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CF2E0-E52A-4876-D9AC-70982B5477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853" y="3291432"/>
            <a:ext cx="5912069" cy="445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Sample </a:t>
            </a:r>
            <a:r>
              <a:rPr lang="en-IN" dirty="0" err="1"/>
              <a:t>hindi</a:t>
            </a:r>
            <a:r>
              <a:rPr lang="en-IN" dirty="0"/>
              <a:t> conversion screens: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C404E7-DB5C-5505-1747-29A4D8E4FC40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53238" y="168881"/>
            <a:ext cx="338565" cy="36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B7EE74-FCE6-77AA-EBF3-26E2B31350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54" t="1001" r="3444" b="11725"/>
          <a:stretch>
            <a:fillRect/>
          </a:stretch>
        </p:blipFill>
        <p:spPr>
          <a:xfrm>
            <a:off x="124594" y="4167624"/>
            <a:ext cx="6786159" cy="237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6EEF9B-D640-9265-78E6-0BFF72299F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75" r="15197"/>
          <a:stretch>
            <a:fillRect/>
          </a:stretch>
        </p:blipFill>
        <p:spPr>
          <a:xfrm>
            <a:off x="7020000" y="849061"/>
            <a:ext cx="4875688" cy="569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49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DA6F6-B2BB-8DB6-1C09-3146E8751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48E0E-74C4-190B-5C79-1262D1C79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53" y="168881"/>
            <a:ext cx="11253668" cy="665690"/>
          </a:xfrm>
        </p:spPr>
        <p:txBody>
          <a:bodyPr/>
          <a:lstStyle/>
          <a:p>
            <a:r>
              <a:rPr lang="en-IN" dirty="0">
                <a:latin typeface="Goudy Old Style" panose="02020502050305020303" pitchFamily="18" charset="0"/>
              </a:rPr>
              <a:t>Srijan bhasha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106DE-11B9-744D-9402-4FE99B6A0B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852" y="1005432"/>
            <a:ext cx="5912069" cy="445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Sample </a:t>
            </a:r>
            <a:r>
              <a:rPr lang="en-IN" dirty="0" err="1"/>
              <a:t>hindi</a:t>
            </a:r>
            <a:r>
              <a:rPr lang="en-IN" dirty="0"/>
              <a:t> conversion screens: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1E6DCE-4D81-4761-045D-7A6AC2681D3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53238" y="168881"/>
            <a:ext cx="338565" cy="36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1EC1341-8C17-E75E-FE7D-FB550A69DED4}"/>
              </a:ext>
            </a:extLst>
          </p:cNvPr>
          <p:cNvSpPr txBox="1">
            <a:spLocks/>
          </p:cNvSpPr>
          <p:nvPr/>
        </p:nvSpPr>
        <p:spPr>
          <a:xfrm>
            <a:off x="7474360" y="6023430"/>
            <a:ext cx="2828417" cy="368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N" sz="1600" dirty="0"/>
              <a:t>In Hindi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142706B-9444-623A-D398-1F69608BE60A}"/>
              </a:ext>
            </a:extLst>
          </p:cNvPr>
          <p:cNvSpPr txBox="1">
            <a:spLocks/>
          </p:cNvSpPr>
          <p:nvPr/>
        </p:nvSpPr>
        <p:spPr>
          <a:xfrm>
            <a:off x="1497466" y="6023429"/>
            <a:ext cx="3191228" cy="368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IN" sz="1600" dirty="0"/>
              <a:t>In English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6D62A8-EC06-1B79-1586-11BCD20DD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70" y="1451114"/>
            <a:ext cx="5390178" cy="4647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F738A4-1275-410E-D76F-6D10287DB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921" y="1451113"/>
            <a:ext cx="5335946" cy="464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25123"/>
      </p:ext>
    </p:extLst>
  </p:cSld>
  <p:clrMapOvr>
    <a:masterClrMapping/>
  </p:clrMapOvr>
</p:sld>
</file>

<file path=ppt/theme/theme1.xml><?xml version="1.0" encoding="utf-8"?>
<a:theme xmlns:a="http://schemas.openxmlformats.org/drawingml/2006/main" name="Editorial">
  <a:themeElements>
    <a:clrScheme name="E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itorial" id="{71EC1670-473B-4381-BA1C-B02CC96DD716}" vid="{C5D3EF77-ADD0-40FD-A769-C339DAE739D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2123</TotalTime>
  <Words>174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Goudy Old Style</vt:lpstr>
      <vt:lpstr>Haettenschweiler</vt:lpstr>
      <vt:lpstr>Trade Gothic Next Light</vt:lpstr>
      <vt:lpstr>Editorial</vt:lpstr>
      <vt:lpstr>Srijan bhasha</vt:lpstr>
      <vt:lpstr>Srijan bhasha</vt:lpstr>
      <vt:lpstr>Srijan bhasha</vt:lpstr>
      <vt:lpstr>Srijan bhasha</vt:lpstr>
      <vt:lpstr>Srijan bhasha</vt:lpstr>
      <vt:lpstr>Srijan bhasha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Srijan Hindi Passbook</dc:title>
  <dc:creator>yogesh srivastava</dc:creator>
  <cp:lastModifiedBy>Shreya Srivastava</cp:lastModifiedBy>
  <cp:revision>103</cp:revision>
  <dcterms:created xsi:type="dcterms:W3CDTF">2018-05-28T00:46:47Z</dcterms:created>
  <dcterms:modified xsi:type="dcterms:W3CDTF">2026-08-16T17:07:49Z</dcterms:modified>
</cp:coreProperties>
</file>