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91" r:id="rId2"/>
    <p:sldId id="29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4C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2" d="100"/>
          <a:sy n="82" d="100"/>
        </p:scale>
        <p:origin x="691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39" y="1033272"/>
            <a:ext cx="5892073" cy="389534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" y="5733288"/>
            <a:ext cx="5892071" cy="7955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F08B46D-341A-2502-FE91-2C5EF77103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31152" y="793817"/>
            <a:ext cx="5260848" cy="6064181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38587" y="207982"/>
            <a:ext cx="2662798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2C2C7B-6B47-4A5B-B24C-B316964ABE62}"/>
              </a:ext>
            </a:extLst>
          </p:cNvPr>
          <p:cNvCxnSpPr>
            <a:cxnSpLocks/>
          </p:cNvCxnSpPr>
          <p:nvPr/>
        </p:nvCxnSpPr>
        <p:spPr>
          <a:xfrm flipV="1">
            <a:off x="6929823" y="789558"/>
            <a:ext cx="0" cy="6068442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32355F-80FD-3956-F8D4-9DF4073D0E2E}"/>
              </a:ext>
            </a:extLst>
          </p:cNvPr>
          <p:cNvCxnSpPr>
            <a:cxnSpLocks/>
          </p:cNvCxnSpPr>
          <p:nvPr/>
        </p:nvCxnSpPr>
        <p:spPr>
          <a:xfrm>
            <a:off x="0" y="5420250"/>
            <a:ext cx="6929823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D4DD8B2-0D73-EB9B-9708-67DF28E40F96}"/>
              </a:ext>
            </a:extLst>
          </p:cNvPr>
          <p:cNvCxnSpPr>
            <a:cxnSpLocks/>
          </p:cNvCxnSpPr>
          <p:nvPr/>
        </p:nvCxnSpPr>
        <p:spPr>
          <a:xfrm>
            <a:off x="0" y="791907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09434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612648"/>
            <a:ext cx="11253668" cy="1106424"/>
          </a:xfrm>
        </p:spPr>
        <p:txBody>
          <a:bodyPr/>
          <a:lstStyle>
            <a:lvl1pPr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59" y="2139696"/>
            <a:ext cx="11253668" cy="42885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D457B6E-DC25-9A54-64F7-98703149B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49DF708-DA4E-D117-5CE8-7401A836F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1AE2728-8254-BE0F-89AB-2D5352D66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93DFD8D-B66E-C844-B523-E3C51265F5EA}"/>
              </a:ext>
            </a:extLst>
          </p:cNvPr>
          <p:cNvCxnSpPr>
            <a:cxnSpLocks/>
          </p:cNvCxnSpPr>
          <p:nvPr/>
        </p:nvCxnSpPr>
        <p:spPr>
          <a:xfrm>
            <a:off x="0" y="180556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3348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5223554"/>
            <a:ext cx="11430000" cy="914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6083090"/>
            <a:ext cx="11429999" cy="5669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F08B46D-341A-2502-FE91-2C5EF77103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50694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ABE8472-319C-7663-7B71-2A6549DED7EF}"/>
              </a:ext>
            </a:extLst>
          </p:cNvPr>
          <p:cNvCxnSpPr>
            <a:cxnSpLocks/>
          </p:cNvCxnSpPr>
          <p:nvPr/>
        </p:nvCxnSpPr>
        <p:spPr>
          <a:xfrm>
            <a:off x="0" y="5068350"/>
            <a:ext cx="12188952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1472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758952"/>
            <a:ext cx="7589520" cy="408736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9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5404104"/>
            <a:ext cx="11515277" cy="5760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6254496"/>
            <a:ext cx="296369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1742" y="6254496"/>
            <a:ext cx="167964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54496"/>
            <a:ext cx="54644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5C310B-ED34-BA33-630C-F8D5EB2A41A2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B77E3C-9D50-9277-C646-D9B5AB8122BB}"/>
              </a:ext>
            </a:extLst>
          </p:cNvPr>
          <p:cNvCxnSpPr>
            <a:cxnSpLocks/>
          </p:cNvCxnSpPr>
          <p:nvPr/>
        </p:nvCxnSpPr>
        <p:spPr>
          <a:xfrm>
            <a:off x="0" y="527477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38482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rgbClr val="C835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1435608"/>
            <a:ext cx="11594592" cy="5559552"/>
          </a:xfrm>
        </p:spPr>
        <p:txBody>
          <a:bodyPr anchor="b">
            <a:normAutofit/>
          </a:bodyPr>
          <a:lstStyle>
            <a:lvl1pPr>
              <a:lnSpc>
                <a:spcPct val="67000"/>
              </a:lnSpc>
              <a:defRPr sz="1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3F3D2-CADD-A94F-6739-CCCDA6C6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C541E-3AF5-9564-CE04-E4B86459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772A7-7F28-0EB0-D243-BCC6917D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716D65-B11C-E9B7-66BF-88E72C5DCEBA}"/>
              </a:ext>
            </a:extLst>
          </p:cNvPr>
          <p:cNvCxnSpPr>
            <a:cxnSpLocks/>
          </p:cNvCxnSpPr>
          <p:nvPr/>
        </p:nvCxnSpPr>
        <p:spPr>
          <a:xfrm>
            <a:off x="0" y="783822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399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7" y="886968"/>
            <a:ext cx="11405277" cy="1170432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599C6D-D164-AA94-72F8-241C18719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4881" y="2832652"/>
            <a:ext cx="6893719" cy="3508951"/>
          </a:xfrm>
        </p:spPr>
        <p:txBody>
          <a:bodyPr anchor="t"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800100" indent="-342900">
              <a:buFont typeface="+mj-lt"/>
              <a:buAutoNum type="arabicPeriod"/>
              <a:defRPr sz="1800"/>
            </a:lvl2pPr>
            <a:lvl3pPr marL="1257300" indent="-342900">
              <a:buFont typeface="+mj-lt"/>
              <a:buAutoNum type="arabicPeriod"/>
              <a:defRPr sz="16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B50CAA-07B2-F8CA-1425-4249CE17A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DEAD866-E26E-BF23-7B5D-9F689B2FA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8AC7CAE-FC19-2728-AA3B-1D2FE7879B25}"/>
              </a:ext>
            </a:extLst>
          </p:cNvPr>
          <p:cNvCxnSpPr>
            <a:cxnSpLocks/>
          </p:cNvCxnSpPr>
          <p:nvPr/>
        </p:nvCxnSpPr>
        <p:spPr>
          <a:xfrm>
            <a:off x="0" y="2118492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11B3592-91FB-05F4-B422-A40D7CD4DE2D}"/>
              </a:ext>
            </a:extLst>
          </p:cNvPr>
          <p:cNvCxnSpPr>
            <a:cxnSpLocks/>
          </p:cNvCxnSpPr>
          <p:nvPr/>
        </p:nvCxnSpPr>
        <p:spPr>
          <a:xfrm>
            <a:off x="0" y="800100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84835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6944" y="521208"/>
            <a:ext cx="6647688" cy="1865376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D3A4126-4E48-DD2C-1468-6A36AE6C1D1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917320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6943" y="2651760"/>
            <a:ext cx="6327648" cy="3547872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800100" indent="-342900">
              <a:buFont typeface="+mj-lt"/>
              <a:buAutoNum type="arabicPeriod"/>
              <a:defRPr sz="1800"/>
            </a:lvl2pPr>
            <a:lvl3pPr marL="1257300" indent="-342900">
              <a:buFont typeface="+mj-lt"/>
              <a:buAutoNum type="arabicPeriod"/>
              <a:defRPr sz="16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1899" y="210312"/>
            <a:ext cx="2962656" cy="411480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73511" y="210312"/>
            <a:ext cx="1679642" cy="41148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633BE4-C9B9-310C-1EAE-191B5D344B59}"/>
              </a:ext>
            </a:extLst>
          </p:cNvPr>
          <p:cNvCxnSpPr>
            <a:cxnSpLocks/>
          </p:cNvCxnSpPr>
          <p:nvPr/>
        </p:nvCxnSpPr>
        <p:spPr>
          <a:xfrm>
            <a:off x="4923916" y="2452449"/>
            <a:ext cx="7268084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010762-96A4-4E1C-CD5D-EE1C1D1FC6E2}"/>
              </a:ext>
            </a:extLst>
          </p:cNvPr>
          <p:cNvCxnSpPr>
            <a:cxnSpLocks/>
          </p:cNvCxnSpPr>
          <p:nvPr/>
        </p:nvCxnSpPr>
        <p:spPr>
          <a:xfrm flipV="1">
            <a:off x="4923916" y="0"/>
            <a:ext cx="0" cy="68580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5071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1" y="2077374"/>
            <a:ext cx="4479107" cy="269141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6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7DEB5EF-910B-9B2B-CB95-1AD374FEC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1577" y="2210542"/>
            <a:ext cx="5869293" cy="2432477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FD4BD0F-0EF0-D5B9-5485-1ECB765DC5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51577" y="207982"/>
            <a:ext cx="1921315" cy="41336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566B317-2D55-4797-E621-551FCA482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8C01F2-A815-18C2-F49B-D8E165722653}"/>
              </a:ext>
            </a:extLst>
          </p:cNvPr>
          <p:cNvCxnSpPr>
            <a:cxnSpLocks/>
          </p:cNvCxnSpPr>
          <p:nvPr/>
        </p:nvCxnSpPr>
        <p:spPr>
          <a:xfrm>
            <a:off x="5311938" y="1550633"/>
            <a:ext cx="0" cy="3756734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90D5D6-313A-8ACD-591F-F8BEC510B947}"/>
              </a:ext>
            </a:extLst>
          </p:cNvPr>
          <p:cNvCxnSpPr>
            <a:cxnSpLocks/>
          </p:cNvCxnSpPr>
          <p:nvPr/>
        </p:nvCxnSpPr>
        <p:spPr>
          <a:xfrm>
            <a:off x="0" y="5308844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F6F1415-3933-6D89-472D-2FA4BBB279E7}"/>
              </a:ext>
            </a:extLst>
          </p:cNvPr>
          <p:cNvCxnSpPr>
            <a:cxnSpLocks/>
          </p:cNvCxnSpPr>
          <p:nvPr/>
        </p:nvCxnSpPr>
        <p:spPr>
          <a:xfrm>
            <a:off x="0" y="155063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083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1249959"/>
            <a:ext cx="4085912" cy="51256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A5B8121-E925-2131-A76A-FBDAB0BC9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4" y="1249959"/>
            <a:ext cx="6440424" cy="52387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A5BEFD-7245-BB4D-0F86-F1C3A32E0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63852" y="207982"/>
            <a:ext cx="1921315" cy="41336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5879897-4AF6-4B38-AB30-8DD979DC5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8C01F2-A815-18C2-F49B-D8E165722653}"/>
              </a:ext>
            </a:extLst>
          </p:cNvPr>
          <p:cNvCxnSpPr>
            <a:cxnSpLocks/>
          </p:cNvCxnSpPr>
          <p:nvPr/>
        </p:nvCxnSpPr>
        <p:spPr>
          <a:xfrm>
            <a:off x="4918746" y="805343"/>
            <a:ext cx="0" cy="6052657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4259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0876" y="749808"/>
            <a:ext cx="6442024" cy="2039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910328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0875" y="213482"/>
            <a:ext cx="2962656" cy="411480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09227" y="210312"/>
            <a:ext cx="1679642" cy="41148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875" y="2944368"/>
            <a:ext cx="6442025" cy="35716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4910328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373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0308" y="612648"/>
            <a:ext cx="7022592" cy="103327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342584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D81791C-036D-058C-0055-96793694D6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750307" y="210312"/>
            <a:ext cx="3531437" cy="413360"/>
          </a:xfrm>
        </p:spPr>
        <p:txBody>
          <a:bodyPr/>
          <a:lstStyle/>
          <a:p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A8DE5B-9C41-DE5B-BF91-98510120DCF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582299" y="210312"/>
            <a:ext cx="1679642" cy="41336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E0FD979-F905-C567-8E21-A3EDCE17980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0307" y="1746503"/>
            <a:ext cx="7022592" cy="48066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434576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937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612648"/>
            <a:ext cx="7015483" cy="103327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B59EF2B-7C7F-BA27-16C2-C56B21D3774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A99D216-CE5A-6458-A23E-BE0E554AC3D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224951" y="207982"/>
            <a:ext cx="1682496" cy="41336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220FA64-3C9A-EBCF-5C28-E7DED40C97D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789594" y="207982"/>
            <a:ext cx="546447" cy="413360"/>
          </a:xfrm>
        </p:spPr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1746504"/>
            <a:ext cx="7018271" cy="48066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773592" y="0"/>
            <a:ext cx="4417215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776883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711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73" y="749808"/>
            <a:ext cx="5778227" cy="10332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69163" y="210312"/>
            <a:ext cx="1679642" cy="41148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14093" y="210312"/>
            <a:ext cx="546447" cy="413360"/>
          </a:xfrm>
        </p:spPr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1993391"/>
            <a:ext cx="5778227" cy="45598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75416" y="0"/>
            <a:ext cx="5616584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F4034EB-F498-D527-195A-D17B85027774}"/>
              </a:ext>
            </a:extLst>
          </p:cNvPr>
          <p:cNvCxnSpPr>
            <a:cxnSpLocks/>
          </p:cNvCxnSpPr>
          <p:nvPr/>
        </p:nvCxnSpPr>
        <p:spPr>
          <a:xfrm>
            <a:off x="6570629" y="0"/>
            <a:ext cx="0" cy="68579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084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749808"/>
            <a:ext cx="4123680" cy="151790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210312"/>
            <a:ext cx="2260057" cy="411480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9329" y="210312"/>
            <a:ext cx="1058111" cy="41148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10197" y="210312"/>
            <a:ext cx="440969" cy="413360"/>
          </a:xfrm>
        </p:spPr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704" y="2578609"/>
            <a:ext cx="4130606" cy="3712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2658" y="0"/>
            <a:ext cx="7279341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490796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0322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749808"/>
            <a:ext cx="11514755" cy="9601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8890DBE-0DD3-8504-F95F-4225535FB1B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4BB28A-95D9-4CE6-DA59-520BA3C61CD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1FA0A0C-CE55-CB7D-174D-D77937630A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2180556"/>
            <a:ext cx="5012355" cy="42842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22674" y="1834524"/>
            <a:ext cx="6378722" cy="502347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753443-12E2-4CD3-2C6F-4E20536BA82B}"/>
              </a:ext>
            </a:extLst>
          </p:cNvPr>
          <p:cNvCxnSpPr>
            <a:cxnSpLocks/>
          </p:cNvCxnSpPr>
          <p:nvPr/>
        </p:nvCxnSpPr>
        <p:spPr>
          <a:xfrm>
            <a:off x="5816454" y="1827254"/>
            <a:ext cx="0" cy="504063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B4AF9B-8CF3-D7A8-CDB9-8E513FFF57EC}"/>
              </a:ext>
            </a:extLst>
          </p:cNvPr>
          <p:cNvCxnSpPr>
            <a:cxnSpLocks/>
          </p:cNvCxnSpPr>
          <p:nvPr/>
        </p:nvCxnSpPr>
        <p:spPr>
          <a:xfrm>
            <a:off x="0" y="1827254"/>
            <a:ext cx="1219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1526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5166364"/>
            <a:ext cx="3656530" cy="12234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8096" cy="483717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121" y="5166364"/>
            <a:ext cx="7073776" cy="122342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6437376"/>
            <a:ext cx="296265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99121" y="6437193"/>
            <a:ext cx="4549413" cy="365125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437376"/>
            <a:ext cx="546447" cy="413360"/>
          </a:xfrm>
        </p:spPr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DF9F6E2-159F-CDF3-F2D3-AB7A7E505C0B}"/>
              </a:ext>
            </a:extLst>
          </p:cNvPr>
          <p:cNvCxnSpPr>
            <a:cxnSpLocks/>
          </p:cNvCxnSpPr>
          <p:nvPr/>
        </p:nvCxnSpPr>
        <p:spPr>
          <a:xfrm>
            <a:off x="4283425" y="4837176"/>
            <a:ext cx="0" cy="2020824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D4F9120-94C1-CA43-BF4E-9411F4866A20}"/>
              </a:ext>
            </a:extLst>
          </p:cNvPr>
          <p:cNvCxnSpPr>
            <a:cxnSpLocks/>
          </p:cNvCxnSpPr>
          <p:nvPr/>
        </p:nvCxnSpPr>
        <p:spPr>
          <a:xfrm>
            <a:off x="-1250" y="4842106"/>
            <a:ext cx="1219325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8439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762002"/>
            <a:ext cx="6612786" cy="155589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A2AC736-2858-40E1-3533-38692573ECE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F901C69-26AA-7830-9BFF-EC62E8208A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83EC4C7-2AFC-9797-0F80-FCBABD2A856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6627" y="2435966"/>
            <a:ext cx="7283725" cy="4422032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068" y="762000"/>
            <a:ext cx="4092813" cy="579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8F70BF-1865-3761-955D-0621AA22B818}"/>
              </a:ext>
            </a:extLst>
          </p:cNvPr>
          <p:cNvCxnSpPr>
            <a:cxnSpLocks/>
          </p:cNvCxnSpPr>
          <p:nvPr/>
        </p:nvCxnSpPr>
        <p:spPr>
          <a:xfrm>
            <a:off x="0" y="2435966"/>
            <a:ext cx="72771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638DF4A-7DDF-7C24-D39A-EA7EAF7CFE63}"/>
              </a:ext>
            </a:extLst>
          </p:cNvPr>
          <p:cNvCxnSpPr>
            <a:cxnSpLocks/>
          </p:cNvCxnSpPr>
          <p:nvPr/>
        </p:nvCxnSpPr>
        <p:spPr>
          <a:xfrm>
            <a:off x="7277100" y="0"/>
            <a:ext cx="0" cy="68579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394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448056"/>
            <a:ext cx="11514759" cy="112471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3482"/>
            <a:ext cx="2962656" cy="411480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07982"/>
            <a:ext cx="546447" cy="411480"/>
          </a:xfrm>
        </p:spPr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3614" y="1700784"/>
            <a:ext cx="3318170" cy="515721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1441" y="2130553"/>
            <a:ext cx="7971459" cy="4422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C347961-3E7C-FAAC-2283-DA751A80201C}"/>
              </a:ext>
            </a:extLst>
          </p:cNvPr>
          <p:cNvCxnSpPr>
            <a:cxnSpLocks/>
          </p:cNvCxnSpPr>
          <p:nvPr/>
        </p:nvCxnSpPr>
        <p:spPr>
          <a:xfrm>
            <a:off x="0" y="1695518"/>
            <a:ext cx="1219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E4B3C03-E31F-77F7-02F0-8C25E1C62792}"/>
              </a:ext>
            </a:extLst>
          </p:cNvPr>
          <p:cNvCxnSpPr>
            <a:cxnSpLocks/>
          </p:cNvCxnSpPr>
          <p:nvPr/>
        </p:nvCxnSpPr>
        <p:spPr>
          <a:xfrm>
            <a:off x="3318170" y="1695518"/>
            <a:ext cx="0" cy="5162482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7252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ber Large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1232" y="1188720"/>
            <a:ext cx="4069080" cy="4480560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280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8056" y="1609344"/>
            <a:ext cx="6775704" cy="415137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r">
              <a:lnSpc>
                <a:spcPct val="70000"/>
              </a:lnSpc>
              <a:buNone/>
              <a:defRPr lang="en-US" sz="33400" dirty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2pPr>
            <a:lvl3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3pPr>
            <a:lvl4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4pPr>
            <a:lvl5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 dirty="0"/>
              <a:t>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10312"/>
            <a:ext cx="546447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4144DB-F44E-C5EB-68A1-D39E3F401C4E}"/>
              </a:ext>
            </a:extLst>
          </p:cNvPr>
          <p:cNvCxnSpPr>
            <a:cxnSpLocks/>
          </p:cNvCxnSpPr>
          <p:nvPr/>
        </p:nvCxnSpPr>
        <p:spPr>
          <a:xfrm>
            <a:off x="0" y="6069441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75679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17773" y="914400"/>
            <a:ext cx="10045427" cy="4464554"/>
          </a:xfrm>
        </p:spPr>
        <p:txBody>
          <a:bodyPr anchor="ctr">
            <a:noAutofit/>
          </a:bodyPr>
          <a:lstStyle>
            <a:lvl1pPr marL="0" indent="0">
              <a:lnSpc>
                <a:spcPct val="75000"/>
              </a:lnSpc>
              <a:buNone/>
              <a:defRPr sz="8800" b="0">
                <a:solidFill>
                  <a:schemeClr val="tx2"/>
                </a:solidFill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8000" b="0">
                <a:solidFill>
                  <a:schemeClr val="tx2"/>
                </a:solidFill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7200" b="0">
                <a:solidFill>
                  <a:schemeClr val="tx2"/>
                </a:solidFill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6600" b="0">
                <a:solidFill>
                  <a:schemeClr val="tx2"/>
                </a:solidFill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6000" b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6263640"/>
            <a:ext cx="2963692" cy="413360"/>
          </a:xfrm>
        </p:spPr>
        <p:txBody>
          <a:bodyPr/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069" y="6263640"/>
            <a:ext cx="1921315" cy="41336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63640"/>
            <a:ext cx="546447" cy="413360"/>
          </a:xfrm>
        </p:spPr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A935D4C-A027-60A0-BEB8-B1A89C1C5E3A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185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232" y="5440220"/>
            <a:ext cx="9299448" cy="1015996"/>
          </a:xfrm>
        </p:spPr>
        <p:txBody>
          <a:bodyPr anchor="ctr">
            <a:normAutofit/>
          </a:bodyPr>
          <a:lstStyle>
            <a:lvl1pPr>
              <a:defRPr sz="200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0040" y="1170816"/>
            <a:ext cx="9692640" cy="3872159"/>
          </a:xfrm>
        </p:spPr>
        <p:txBody>
          <a:bodyPr>
            <a:normAutofit/>
          </a:bodyPr>
          <a:lstStyle>
            <a:lvl1pPr marL="274320" indent="-274320">
              <a:lnSpc>
                <a:spcPct val="70000"/>
              </a:lnSpc>
              <a:buNone/>
              <a:defRPr sz="8800" cap="all" baseline="0">
                <a:solidFill>
                  <a:schemeClr val="tx2"/>
                </a:solidFill>
                <a:latin typeface="+mj-lt"/>
              </a:defRPr>
            </a:lvl1pPr>
            <a:lvl2pPr marL="274320" indent="-274320">
              <a:lnSpc>
                <a:spcPct val="70000"/>
              </a:lnSpc>
              <a:buNone/>
              <a:defRPr sz="80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2pPr>
            <a:lvl3pPr marL="274320" indent="-274320">
              <a:lnSpc>
                <a:spcPct val="70000"/>
              </a:lnSpc>
              <a:buNone/>
              <a:defRPr sz="72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3pPr>
            <a:lvl4pPr marL="274320" indent="-274320">
              <a:lnSpc>
                <a:spcPct val="70000"/>
              </a:lnSpc>
              <a:buNone/>
              <a:defRPr sz="66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4pPr>
            <a:lvl5pPr marL="274320" indent="-274320">
              <a:lnSpc>
                <a:spcPct val="70000"/>
              </a:lnSpc>
              <a:buNone/>
              <a:defRPr sz="66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2443788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10312"/>
            <a:ext cx="546447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60C7B9-B6D9-6FB6-59EE-D9DB3BC93758}"/>
              </a:ext>
            </a:extLst>
          </p:cNvPr>
          <p:cNvCxnSpPr>
            <a:cxnSpLocks/>
          </p:cNvCxnSpPr>
          <p:nvPr/>
        </p:nvCxnSpPr>
        <p:spPr>
          <a:xfrm flipH="1">
            <a:off x="0" y="787179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5D9130-12F6-DFB8-70EF-9ACBA9FDECB0}"/>
              </a:ext>
            </a:extLst>
          </p:cNvPr>
          <p:cNvCxnSpPr>
            <a:cxnSpLocks/>
          </p:cNvCxnSpPr>
          <p:nvPr/>
        </p:nvCxnSpPr>
        <p:spPr>
          <a:xfrm>
            <a:off x="0" y="5274530"/>
            <a:ext cx="121920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05592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594AB-EF90-9591-5954-F617B83D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685800"/>
            <a:ext cx="11253668" cy="66569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6A57BED-3AFE-6AA9-E0D5-586748D6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7C21221-DC95-273B-0C4F-43B35ADA1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E44E859-99AA-D46F-1AD8-4C0F287F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3231F-0FFC-E2BB-36F8-9816E4DE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773" y="1773857"/>
            <a:ext cx="5349240" cy="4453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CC2C1-ED8C-D52E-BEF5-671EDC623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4987" y="1773858"/>
            <a:ext cx="5349240" cy="4453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97169B-5226-712F-36F4-352E56B637D4}"/>
              </a:ext>
            </a:extLst>
          </p:cNvPr>
          <p:cNvCxnSpPr>
            <a:cxnSpLocks/>
          </p:cNvCxnSpPr>
          <p:nvPr/>
        </p:nvCxnSpPr>
        <p:spPr>
          <a:xfrm>
            <a:off x="0" y="144282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6812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72" y="685800"/>
            <a:ext cx="11256264" cy="6675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9FF10-A82A-AAEB-4B8C-921F3BA20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773" y="1773857"/>
            <a:ext cx="5349064" cy="59014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D3C6A-509A-8CB1-B220-1CE755BE2F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7773" y="2368476"/>
            <a:ext cx="5349064" cy="38587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627A15-4AB2-F230-22C7-0605AFD7DF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96" y="1773857"/>
            <a:ext cx="5349240" cy="59014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1ECFD5-92D0-1854-D18E-8BC5DF56A7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96" y="2368476"/>
            <a:ext cx="5349240" cy="38587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1AC07E-A077-E2A6-1718-DDDA542A8A98}"/>
              </a:ext>
            </a:extLst>
          </p:cNvPr>
          <p:cNvCxnSpPr>
            <a:cxnSpLocks/>
          </p:cNvCxnSpPr>
          <p:nvPr/>
        </p:nvCxnSpPr>
        <p:spPr>
          <a:xfrm>
            <a:off x="0" y="144282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98003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17042-CDCB-3B2F-8C5B-24B17903E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A4C6AE-702E-258F-EA5E-02906C70D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339AE3-ADB1-728F-9FBA-2FD43A0AC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65F4B-E6CF-D83A-1F1B-81274FD57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81130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E52550-02A6-D7FB-DD57-70C87BAA4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02D272-B561-7F82-06FB-C5DE719AA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F0FF0-3A36-A128-D75E-71A4B54CB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91799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A45ECA-9413-0F81-085A-48CF6F23E1DC}"/>
              </a:ext>
            </a:extLst>
          </p:cNvPr>
          <p:cNvCxnSpPr>
            <a:cxnSpLocks/>
          </p:cNvCxnSpPr>
          <p:nvPr/>
        </p:nvCxnSpPr>
        <p:spPr>
          <a:xfrm>
            <a:off x="0" y="2118492"/>
            <a:ext cx="12192000" cy="0"/>
          </a:xfrm>
          <a:prstGeom prst="line">
            <a:avLst/>
          </a:prstGeom>
          <a:ln w="9525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832104"/>
            <a:ext cx="11253668" cy="1225296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6263640"/>
            <a:ext cx="2962656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1" y="6263640"/>
            <a:ext cx="1933553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63640"/>
            <a:ext cx="54644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57" y="3429001"/>
            <a:ext cx="11253669" cy="277354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8683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60" y="1270390"/>
            <a:ext cx="7929980" cy="2060888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5" y="3794761"/>
            <a:ext cx="7932765" cy="153109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3482"/>
            <a:ext cx="2962656" cy="411480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4D168F9-DE00-B9C1-AD77-139DA8AF3364}"/>
              </a:ext>
            </a:extLst>
          </p:cNvPr>
          <p:cNvCxnSpPr>
            <a:cxnSpLocks/>
          </p:cNvCxnSpPr>
          <p:nvPr/>
        </p:nvCxnSpPr>
        <p:spPr>
          <a:xfrm>
            <a:off x="0" y="3434907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33381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2730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4398EFF-E3C5-E79D-1BD3-016E84949F9C}"/>
              </a:ext>
            </a:extLst>
          </p:cNvPr>
          <p:cNvCxnSpPr>
            <a:cxnSpLocks/>
          </p:cNvCxnSpPr>
          <p:nvPr/>
        </p:nvCxnSpPr>
        <p:spPr>
          <a:xfrm>
            <a:off x="0" y="78956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478947-1D67-18A4-7E48-5B4B2F97F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935798"/>
            <a:ext cx="11253668" cy="6656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FE08CA-9517-ABC1-E915-31EA6D7B7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0559" y="1707581"/>
            <a:ext cx="11253668" cy="4848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3983D-E783-AAEC-26DB-4B3F6511C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773" y="207982"/>
            <a:ext cx="2963692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50" b="1" cap="all" spc="100" baseline="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54426-0A97-D20B-FD06-9648AED77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80069" y="207982"/>
            <a:ext cx="1921315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50" b="1" cap="all" spc="100" baseline="0">
                <a:solidFill>
                  <a:schemeClr val="tx2"/>
                </a:solidFill>
              </a:defRPr>
            </a:lvl1pPr>
          </a:lstStyle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13386-8E2A-2962-4804-81558038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8870" y="207982"/>
            <a:ext cx="546447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850" b="1" cap="all" baseline="0">
                <a:solidFill>
                  <a:schemeClr val="tx2"/>
                </a:solidFill>
              </a:defRPr>
            </a:lvl1pPr>
          </a:lstStyle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143C14-E680-3360-0E4D-DA502AF50E85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9780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Classified as Microsoft Confidential</a:t>
            </a:r>
          </a:p>
        </p:txBody>
      </p:sp>
    </p:spTree>
    <p:extLst>
      <p:ext uri="{BB962C8B-B14F-4D97-AF65-F5344CB8AC3E}">
        <p14:creationId xmlns:p14="http://schemas.microsoft.com/office/powerpoint/2010/main" val="2306716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  <p:sldLayoutId id="2147483790" r:id="rId18"/>
    <p:sldLayoutId id="2147483791" r:id="rId19"/>
    <p:sldLayoutId id="2147483792" r:id="rId20"/>
    <p:sldLayoutId id="2147483793" r:id="rId21"/>
    <p:sldLayoutId id="2147483794" r:id="rId22"/>
    <p:sldLayoutId id="2147483795" r:id="rId23"/>
    <p:sldLayoutId id="2147483796" r:id="rId24"/>
    <p:sldLayoutId id="2147483797" r:id="rId25"/>
    <p:sldLayoutId id="2147483798" r:id="rId26"/>
    <p:sldLayoutId id="2147483799" r:id="rId27"/>
    <p:sldLayoutId id="2147483801" r:id="rId28"/>
  </p:sldLayoutIdLst>
  <p:txStyles>
    <p:titleStyle>
      <a:lvl1pPr algn="l" defTabSz="914400" rtl="0" eaLnBrk="1" latinLnBrk="0" hangingPunct="1">
        <a:lnSpc>
          <a:spcPct val="70000"/>
        </a:lnSpc>
        <a:spcBef>
          <a:spcPct val="0"/>
        </a:spcBef>
        <a:buNone/>
        <a:defRPr sz="40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0">
          <p15:clr>
            <a:srgbClr val="F26B43"/>
          </p15:clr>
        </p15:guide>
        <p15:guide id="2" pos="264">
          <p15:clr>
            <a:srgbClr val="F26B43"/>
          </p15:clr>
        </p15:guide>
        <p15:guide id="3" pos="7416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200">
          <p15:clr>
            <a:srgbClr val="F26B43"/>
          </p15:clr>
        </p15:guide>
        <p15:guide id="6" pos="504">
          <p15:clr>
            <a:srgbClr val="F26B43"/>
          </p15:clr>
        </p15:guide>
        <p15:guide id="7" orient="horz" pos="4128">
          <p15:clr>
            <a:srgbClr val="F26B43"/>
          </p15:clr>
        </p15:guide>
        <p15:guide id="8" orient="horz" pos="1056">
          <p15:clr>
            <a:srgbClr val="F26B43"/>
          </p15:clr>
        </p15:guide>
        <p15:guide id="9" pos="45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81B0C-5E6B-1EFD-A549-C71E0C501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5EBF3-66C5-43A2-2686-47C6F59F9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310405"/>
            <a:ext cx="10364451" cy="520019"/>
          </a:xfrm>
        </p:spPr>
        <p:txBody>
          <a:bodyPr>
            <a:normAutofit fontScale="90000"/>
          </a:bodyPr>
          <a:lstStyle/>
          <a:p>
            <a:r>
              <a:rPr lang="en-IN" sz="4000" b="1" dirty="0">
                <a:latin typeface="Goudy Old Style" panose="02020502050305020303" pitchFamily="18" charset="0"/>
              </a:rPr>
              <a:t>Srijan</a:t>
            </a:r>
            <a:r>
              <a:rPr lang="en-IN" sz="4000" b="1" dirty="0">
                <a:latin typeface="+mn-lt"/>
              </a:rPr>
              <a:t> </a:t>
            </a:r>
            <a:r>
              <a:rPr lang="en-IN" sz="4000" b="1" dirty="0">
                <a:latin typeface="Goudy Old Style" panose="02020502050305020303" pitchFamily="18" charset="0"/>
              </a:rPr>
              <a:t>Multilingual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A28032-EC91-FAAE-D98C-0A35D6006196}"/>
              </a:ext>
            </a:extLst>
          </p:cNvPr>
          <p:cNvSpPr txBox="1">
            <a:spLocks/>
          </p:cNvSpPr>
          <p:nvPr/>
        </p:nvSpPr>
        <p:spPr>
          <a:xfrm>
            <a:off x="913775" y="987221"/>
            <a:ext cx="10469572" cy="36933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N" dirty="0"/>
              <a:t>Your </a:t>
            </a:r>
            <a:r>
              <a:rPr lang="en-IN" dirty="0" err="1"/>
              <a:t>HoME</a:t>
            </a:r>
            <a:r>
              <a:rPr lang="en-IN" dirty="0"/>
              <a:t> PAGE : select any language from dropdown (You can add as many languages as you want)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52BE0C-1471-D901-23AA-4CB769C27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75" y="1513351"/>
            <a:ext cx="10469572" cy="463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3B9AA-9BC4-9759-C242-3328DD8DF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3230B-9E27-DC9C-43D7-09BC49DCB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194" y="254081"/>
            <a:ext cx="10364451" cy="581827"/>
          </a:xfrm>
        </p:spPr>
        <p:txBody>
          <a:bodyPr>
            <a:normAutofit/>
          </a:bodyPr>
          <a:lstStyle/>
          <a:p>
            <a:r>
              <a:rPr lang="en-IN" sz="3600" b="1" dirty="0">
                <a:latin typeface="Goudy Old Style" panose="02020502050305020303" pitchFamily="18" charset="0"/>
              </a:rPr>
              <a:t>Srijan</a:t>
            </a:r>
            <a:r>
              <a:rPr lang="en-IN" sz="4000" b="1" dirty="0">
                <a:latin typeface="Goudy Old Style" panose="02020502050305020303" pitchFamily="18" charset="0"/>
              </a:rPr>
              <a:t> </a:t>
            </a:r>
            <a:r>
              <a:rPr lang="en-IN" sz="3600" b="1" dirty="0">
                <a:latin typeface="Goudy Old Style" panose="02020502050305020303" pitchFamily="18" charset="0"/>
              </a:rPr>
              <a:t>Multilingual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DFE29D0-B4C7-4FEB-121C-1773857B5754}"/>
              </a:ext>
            </a:extLst>
          </p:cNvPr>
          <p:cNvSpPr txBox="1">
            <a:spLocks/>
          </p:cNvSpPr>
          <p:nvPr/>
        </p:nvSpPr>
        <p:spPr>
          <a:xfrm>
            <a:off x="514045" y="3487886"/>
            <a:ext cx="3743823" cy="3693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N" dirty="0"/>
              <a:t>When you select :GUJRATI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3E4590-BD5B-C8EC-EC5F-7242C5CF3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868" y="908765"/>
            <a:ext cx="7257418" cy="17599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2CAA67-F445-7DE8-282C-DC06D4D21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868" y="2760344"/>
            <a:ext cx="7257418" cy="18293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BEAE41-A0E4-C97B-39A3-7568BED680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7867" y="4693978"/>
            <a:ext cx="7257419" cy="20929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62E4E89-F23A-B71C-BED2-8AB3C5957F97}"/>
              </a:ext>
            </a:extLst>
          </p:cNvPr>
          <p:cNvSpPr txBox="1">
            <a:spLocks/>
          </p:cNvSpPr>
          <p:nvPr/>
        </p:nvSpPr>
        <p:spPr>
          <a:xfrm>
            <a:off x="514045" y="1578308"/>
            <a:ext cx="3743823" cy="3693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N" dirty="0"/>
              <a:t>When you select :HINDI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4081075-7F23-5F59-2FD0-0459514D6890}"/>
              </a:ext>
            </a:extLst>
          </p:cNvPr>
          <p:cNvSpPr txBox="1">
            <a:spLocks/>
          </p:cNvSpPr>
          <p:nvPr/>
        </p:nvSpPr>
        <p:spPr>
          <a:xfrm>
            <a:off x="514045" y="5437072"/>
            <a:ext cx="3743823" cy="3693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N" dirty="0"/>
              <a:t>When you select :KANNAD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9EF1B2C-8851-D7CD-EF38-9B5BEEBABEFC}"/>
              </a:ext>
            </a:extLst>
          </p:cNvPr>
          <p:cNvSpPr txBox="1">
            <a:spLocks/>
          </p:cNvSpPr>
          <p:nvPr/>
        </p:nvSpPr>
        <p:spPr>
          <a:xfrm>
            <a:off x="525792" y="1270054"/>
            <a:ext cx="1240110" cy="369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N" sz="1600" b="1" dirty="0">
                <a:latin typeface="Arial Rounded MT Bold" panose="020F0704030504030204" pitchFamily="34" charset="0"/>
                <a:cs typeface="Arial" panose="020B0604020202020204" pitchFamily="34" charset="0"/>
              </a:rPr>
              <a:t>Results:</a:t>
            </a:r>
          </a:p>
        </p:txBody>
      </p:sp>
    </p:spTree>
    <p:extLst>
      <p:ext uri="{BB962C8B-B14F-4D97-AF65-F5344CB8AC3E}">
        <p14:creationId xmlns:p14="http://schemas.microsoft.com/office/powerpoint/2010/main" val="1717063738"/>
      </p:ext>
    </p:extLst>
  </p:cSld>
  <p:clrMapOvr>
    <a:masterClrMapping/>
  </p:clrMapOvr>
</p:sld>
</file>

<file path=ppt/theme/theme1.xml><?xml version="1.0" encoding="utf-8"?>
<a:theme xmlns:a="http://schemas.openxmlformats.org/drawingml/2006/main" name="Editorial">
  <a:themeElements>
    <a:clrScheme name="Editorial">
      <a:dk1>
        <a:sysClr val="windowText" lastClr="000000"/>
      </a:dk1>
      <a:lt1>
        <a:sysClr val="window" lastClr="FFFFFF"/>
      </a:lt1>
      <a:dk2>
        <a:srgbClr val="171717"/>
      </a:dk2>
      <a:lt2>
        <a:srgbClr val="F7F6F3"/>
      </a:lt2>
      <a:accent1>
        <a:srgbClr val="C8350F"/>
      </a:accent1>
      <a:accent2>
        <a:srgbClr val="B6A992"/>
      </a:accent2>
      <a:accent3>
        <a:srgbClr val="D59A6D"/>
      </a:accent3>
      <a:accent4>
        <a:srgbClr val="C7793D"/>
      </a:accent4>
      <a:accent5>
        <a:srgbClr val="DB8464"/>
      </a:accent5>
      <a:accent6>
        <a:srgbClr val="3F7699"/>
      </a:accent6>
      <a:hlink>
        <a:srgbClr val="C8350F"/>
      </a:hlink>
      <a:folHlink>
        <a:srgbClr val="DB8464"/>
      </a:folHlink>
    </a:clrScheme>
    <a:fontScheme name="Custom 22">
      <a:majorFont>
        <a:latin typeface="Haettenschweiler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ditorial" id="{71EC1670-473B-4381-BA1C-B02CC96DD716}" vid="{C5D3EF77-ADD0-40FD-A769-C339DAE739D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Editorial</Template>
  <TotalTime>2072</TotalTime>
  <Words>41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Arial</vt:lpstr>
      <vt:lpstr>Arial Rounded MT Bold</vt:lpstr>
      <vt:lpstr>Goudy Old Style</vt:lpstr>
      <vt:lpstr>Haettenschweiler</vt:lpstr>
      <vt:lpstr>Trade Gothic Next Light</vt:lpstr>
      <vt:lpstr>Editorial</vt:lpstr>
      <vt:lpstr>Srijan Multilingual</vt:lpstr>
      <vt:lpstr>Srijan Multilingual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Srijan Hindi Passbook</dc:title>
  <dc:creator>yogesh srivastava</dc:creator>
  <cp:lastModifiedBy>Shreya Srivastava</cp:lastModifiedBy>
  <cp:revision>104</cp:revision>
  <dcterms:created xsi:type="dcterms:W3CDTF">2018-05-28T00:46:47Z</dcterms:created>
  <dcterms:modified xsi:type="dcterms:W3CDTF">2026-08-16T14:18:53Z</dcterms:modified>
</cp:coreProperties>
</file>